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42E0-42F5-36BB-FD63-232FC41A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61C21-BA6C-A157-2E67-F631A26F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115-795B-4FBD-BBA0-89624779932D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97591-9B63-48FE-6A1E-1DE00476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CC938-99E2-9D5C-86BA-26BD1907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87D5-1558-46D3-A22B-80795E165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38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E4CEB-A7CB-8069-CE8C-5C2FEBFC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E87BA-6C85-E78C-D327-4BA897BE5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6DCF-9F83-A213-3921-862FB70C0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E3A115-795B-4FBD-BBA0-89624779932D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AEA42-5028-41F8-3FE0-C232A7E69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E90C9-78EC-5AB6-0E7A-E6230B735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587D5-1558-46D3-A22B-80795E165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2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617924-1597-E5EE-3B58-85ABCEF4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implications of epithelial activation across the upper and lower airway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3CF17-3C00-8D98-3DB2-BBFCFC2997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855BC7-D1FA-4FD2-BCC4-3C2EDA2B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expression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is increased in allergic rhinitis (2/3)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052D5-066A-1E60-E100-CFA8C1DF6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4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69B16B-37F7-7A17-2C7C-2C4D3366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expression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is increased in allergic rhinitis (3/3)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425B-A75F-497E-6F39-428ADA455D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4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1B37B4-0732-2C03-4F6A-39D6721D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FFEFE-8911-3E68-1E38-0F761C4050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5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76BCD5-EA0B-DDA9-38D9-0D116AF5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co-occurrence of upper and lower airway diseases </a:t>
            </a:r>
            <a:br>
              <a:rPr lang="en-GB"/>
            </a:br>
            <a:r>
              <a:rPr lang="en-GB"/>
              <a:t>is known as ‘united airways disease’</a:t>
            </a:r>
            <a:r>
              <a:rPr lang="en-GB" baseline="30000"/>
              <a:t>1–3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5A750-D767-28C5-6F8D-B4907CE93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4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491022-85DB-DD59-E93E-1EAF9EB2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Epithelial-driven diseases of the airway frequently co-occur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AAF48-F833-09A0-D084-5F8CC431C0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6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5FA352-0B6F-A96B-D46C-644BB34D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The epithelium forms a continuous link across the upper and lower airway, acting as the first line of defence from environmental insults</a:t>
            </a:r>
            <a:r>
              <a:rPr lang="en-GB" sz="2200" baseline="30000"/>
              <a:t>1,2</a:t>
            </a:r>
            <a:endParaRPr lang="en-GB" sz="2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4FFDB-1884-F3D3-3519-A7EA726009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9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8CA579-1A24-011A-0F83-2E21F984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Impaired epithelial health drives the pathology and </a:t>
            </a:r>
            <a:br>
              <a:rPr lang="en-GB"/>
            </a:br>
            <a:r>
              <a:rPr lang="en-GB"/>
              <a:t>clinical manifestations of upper airway diseases</a:t>
            </a:r>
            <a:r>
              <a:rPr lang="en-GB" baseline="30000"/>
              <a:t>1–9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0A5CB-05F8-5DF3-7873-D7F0296DAF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FF9AAE-9552-9E5A-BC89-16CADE0F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expression is increased in eosinophilic </a:t>
            </a:r>
            <a:br>
              <a:rPr lang="en-GB"/>
            </a:br>
            <a:r>
              <a:rPr lang="en-GB"/>
              <a:t>and non‑eosinophilic CRSwNP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08FC0-9A8A-D4F5-B42C-92979C099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8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D6EC66-3DE4-91FA-D235-4F90BFC8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TSLP, TSLP receptor and IL-33 receptor expressions </a:t>
            </a:r>
            <a:br>
              <a:rPr lang="en-GB"/>
            </a:br>
            <a:r>
              <a:rPr lang="en-GB"/>
              <a:t>correlate with CRSwNP severity</a:t>
            </a:r>
            <a:r>
              <a:rPr lang="en-GB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50A62-8475-EB79-CB8A-AE21F4CEB3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4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9E181-ADB1-D007-58E7-6522CFE9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 may drive corticosteroid resistance in patients </a:t>
            </a:r>
            <a:br>
              <a:rPr lang="en-GB"/>
            </a:br>
            <a:r>
              <a:rPr lang="en-GB"/>
              <a:t>with AR and nasal polyps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38BCE-AC58-0457-A088-B564E5E03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60FAF1-6060-9770-7AEC-60A3DF20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expression is increased in allergic rhinitis (1/3)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3EE01-E3D7-80F9-B8BA-63D0782247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9" ma:contentTypeDescription="Create a new document." ma:contentTypeScope="" ma:versionID="00ecd46e6567c00d35f73039b1a239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5fa89476e22f9948a01d05b8cdbea968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a3f541c71a8b6c8ac0732663d769a159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8133445a44a895e4f10a5345a15a551b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C04375-DFB4-4C80-A6B9-2B8D616C4505}"/>
</file>

<file path=customXml/itemProps2.xml><?xml version="1.0" encoding="utf-8"?>
<ds:datastoreItem xmlns:ds="http://schemas.openxmlformats.org/officeDocument/2006/customXml" ds:itemID="{42C9B0B3-548F-473E-A271-8E8CA854B2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463B89-7167-4CAA-A7B4-D40C672FD8E4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18ce686f-ec55-47ba-93ac-4e1affdd087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fe46a7-c1fe-44cb-b57a-c90be0d90d6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0AA4D22-EC1D-483B-9F31-7804E4DE273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The implications of epithelial activation across the upper and lower airway</vt:lpstr>
      <vt:lpstr>The co-occurrence of upper and lower airway diseases  is known as ‘united airways disease’1–3</vt:lpstr>
      <vt:lpstr>Epithelial-driven diseases of the airway frequently co-occur</vt:lpstr>
      <vt:lpstr>The epithelium forms a continuous link across the upper and lower airway, acting as the first line of defence from environmental insults1,2</vt:lpstr>
      <vt:lpstr>Impaired epithelial health drives the pathology and  clinical manifestations of upper airway diseases1–9</vt:lpstr>
      <vt:lpstr>Epithelial cytokine expression is increased in eosinophilic  and non‑eosinophilic CRSwNP</vt:lpstr>
      <vt:lpstr>TSLP, TSLP receptor and IL-33 receptor expressions  correlate with CRSwNP severity1,2</vt:lpstr>
      <vt:lpstr>TSLP may drive corticosteroid resistance in patients  with AR and nasal polyps</vt:lpstr>
      <vt:lpstr>Epithelial cytokine expression is increased in allergic rhinitis (1/3)</vt:lpstr>
      <vt:lpstr>Epithelial cytokine expression is increased in allergic rhinitis (2/3)</vt:lpstr>
      <vt:lpstr>Epithelial cytokine expression is increased in allergic rhinitis (3/3)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Helios Medical Communications</dc:creator>
  <cp:lastModifiedBy>Helios Medical Communications</cp:lastModifiedBy>
  <cp:revision>1</cp:revision>
  <dcterms:created xsi:type="dcterms:W3CDTF">2025-07-28T07:55:56Z</dcterms:created>
  <dcterms:modified xsi:type="dcterms:W3CDTF">2025-07-28T07:55:57Z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</Properties>
</file>